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Molding financials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68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Molding financials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17</cp:revision>
  <dcterms:created xsi:type="dcterms:W3CDTF">2023-04-29T11:42:42Z</dcterms:created>
  <dcterms:modified xsi:type="dcterms:W3CDTF">2023-04-29T12:51:28Z</dcterms:modified>
</cp:coreProperties>
</file>